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83" r:id="rId2"/>
    <p:sldId id="275" r:id="rId3"/>
    <p:sldId id="284" r:id="rId4"/>
    <p:sldId id="261" r:id="rId5"/>
    <p:sldId id="277" r:id="rId6"/>
    <p:sldId id="281" r:id="rId7"/>
    <p:sldId id="280" r:id="rId8"/>
    <p:sldId id="28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5" autoAdjust="0"/>
  </p:normalViewPr>
  <p:slideViewPr>
    <p:cSldViewPr>
      <p:cViewPr varScale="1">
        <p:scale>
          <a:sx n="99" d="100"/>
          <a:sy n="99" d="100"/>
        </p:scale>
        <p:origin x="32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E4995-72A2-45FC-9007-F350492F0C54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99348-4B69-4D3B-BDFE-FFCD61D615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065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99348-4B69-4D3B-BDFE-FFCD61D6154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56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99348-4B69-4D3B-BDFE-FFCD61D6154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1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 userDrawn="1"/>
        </p:nvGraphicFramePr>
        <p:xfrm>
          <a:off x="3414783" y="1062254"/>
          <a:ext cx="2314433" cy="4733493"/>
        </p:xfrm>
        <a:graphic>
          <a:graphicData uri="http://schemas.openxmlformats.org/drawingml/2006/table">
            <a:tbl>
              <a:tblPr/>
              <a:tblGrid>
                <a:gridCol w="427707"/>
                <a:gridCol w="155067"/>
                <a:gridCol w="1482626"/>
                <a:gridCol w="249033"/>
              </a:tblGrid>
              <a:tr h="4860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Цель предоставления (наименование) субсидии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Реквизиты правового акта, на основании которого планируется предоставление субсидии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Объем бюджетных ассигнован. 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тыс.рублей.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Приобретение </a:t>
                      </a:r>
                      <a:r>
                        <a:rPr lang="ru-RU" sz="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тренажера «SpeedStroke GYM Kayak-Std»  для отделения  гребли на байдарках.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Тренажер необходим для круглогодичной подготовки гребцов в зимний период. Тренажер </a:t>
                      </a:r>
                      <a:r>
                        <a:rPr lang="ru-RU" sz="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«SpeedStroke GYM Kayak-Std»  наиболее популярный в данном виде спорта, </a:t>
                      </a: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используется в общезизической подготовке гребцов, для развития специфических групп мышц Согласно Федерального стандарта спортивной подготовки по виду спорта гребля на байдарках и каноэ, тренажер для специальной подготовки гребцов входит в обязательный перечень оборудования и спорт.инвентаря, необходимого для учебно-тренировочного процесса. К тому же, согласно дополнительной предпрофессиональной программе по избранному виду спорта «гребля на байдарках и каноэ», данный тренажер необходим для технической подготовки спортсменов на начальном этапе..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230,00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Монтаж пожарно - охранной сигнализации и системы видеонаблюдения.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пунктом 8 части 1 статьи 41 Федерального закона от 29.12.2012 №273-ФЗ «Об образовании в Российской Федерации» образовательная организация обеспечивает безопасность обучающихся во время их пребывания в организации. </a:t>
                      </a: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Для повышения антитеррористической и противопожарной защищенности объектов ГАУ ДО СО «ДЮСШ по лыжному спорту», обеспечения сохранности государственного имущества, и в соответствии с требованиями </a:t>
                      </a:r>
                      <a:r>
                        <a:rPr lang="ru-RU" sz="500">
                          <a:latin typeface="Times New Roman"/>
                          <a:ea typeface="Times New Roman"/>
                          <a:cs typeface="Times New Roman"/>
                        </a:rPr>
                        <a:t>Федерального закона  № 35-ФЗ «О противодействии терроризму», правилами пожарной безопасности, на территории и в зданиях</a:t>
                      </a: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 ГАУ ДО СО «ДЮСШ по лыжному спорту» необходимо установить пожарно-охранную сигнализацию и систему видеонаблюдения.</a:t>
                      </a:r>
                      <a:r>
                        <a:rPr lang="ru-RU" sz="500">
                          <a:latin typeface="Arial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5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2023,867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0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Ремонт деревянных зданий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Здания на территории ДЮСШ были построены в 60-80-</a:t>
                      </a:r>
                      <a:r>
                        <a:rPr lang="en-US" sz="50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 годах прошлого века. Фундаменты – плитняк на цементно-песчаном растворе. Отмостка вокруг зданий отсутствует, в связи с этим фундаменты небыли защищены от поверхностных вод в следствии чего связующий раствор со временем вымылся и выветрился. При замене кровли из асбестоцементного шифера на профилированный лист не была предусмотрены водостоки, отчего наружная отделка стен из бруса, вагонка, из-за попадания на них воды местами посинела. Отсутствует часть коньковых элементов. Внутренняя отделка – вагонка, которая (местами отсутствует) за период эксплуатации расохла и потемнела. В связи с отсутствием продухов (отдушин) в некоторых местах сгнили несущие балки полов. Для полноценной эксплуатации деревянных зданий школы требуется ремонт данных объектов.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500">
                          <a:latin typeface="Times New Roman"/>
                          <a:ea typeface="Calibri"/>
                          <a:cs typeface="Times New Roman"/>
                        </a:rPr>
                        <a:t>600.00 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8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500" b="1">
                          <a:latin typeface="Times New Roman"/>
                          <a:ea typeface="Calibri"/>
                          <a:cs typeface="Times New Roman"/>
                        </a:rPr>
                        <a:t>Всего на 2017г.</a:t>
                      </a:r>
                      <a:endParaRPr lang="ru-RU" sz="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500" b="1" dirty="0">
                          <a:latin typeface="Times New Roman"/>
                          <a:ea typeface="Calibri"/>
                          <a:cs typeface="Times New Roman"/>
                        </a:rPr>
                        <a:t>2853,867</a:t>
                      </a: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037" marR="26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google.ru/url?sa=i&amp;rct=j&amp;q=&amp;esrc=s&amp;source=images&amp;cd=&amp;cad=rja&amp;uact=8&amp;ved=0ahUKEwiIqteN4drUAhWIYJoKHaJ3Cm8QjRwIBw&amp;url=http://www.myshared.ru/slide/955106/&amp;psig=AFQjCNE7elrcMSfs0AmQ0dpxcRJ1RPAZ8w&amp;ust=149854065341377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www.google.ru/url?sa=i&amp;rct=j&amp;q=&amp;esrc=s&amp;source=images&amp;cd=&amp;cad=rja&amp;uact=8&amp;ved=0ahUKEwihrKvS4drUAhWDYZoKHfMuBLEQjRwIBw&amp;url=http://www.myshared.ru/slide/955106/&amp;psig=AFQjCNE7elrcMSfs0AmQ0dpxcRJ1RPAZ8w&amp;ust=149854065341377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ru/url?sa=i&amp;rct=j&amp;q=&amp;esrc=s&amp;source=images&amp;cd=&amp;cad=rja&amp;uact=8&amp;ved=0ahUKEwi2lujz49rUAhUsJpoKHVUVCO8QjRwIBw&amp;url=https://kopilkaurokov.ru/vneurochka/presentacii/pravovaia_otvietstviennost_podrostkov&amp;psig=AFQjCNHgrpLjauMCHnthNwBgKCQae9by1Q&amp;ust=149854115061656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google.ru/url?sa=i&amp;rct=j&amp;q=&amp;esrc=s&amp;source=images&amp;cd=&amp;cad=rja&amp;uact=8&amp;ved=0ahUKEwinyZuo4trUAhUlS5oKHUzCBGcQjRwIBw&amp;url=https://www.slideshare.net/Derjava/ss-28406445&amp;psig=AFQjCNHsQB9h6SeCXGMh_4X6WGmBgCS3mw&amp;ust=149854096917055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ru/url?sa=i&amp;rct=j&amp;q=&amp;esrc=s&amp;source=images&amp;cd=&amp;cad=rja&amp;uact=8&amp;ved=0ahUKEwj099Oo49rUAhXIHJoKHXXoAKwQjRwIBw&amp;url=https://infourok.ru/prezentaciya-po-teme-pravovaya-otvetstvennost-podrostkov-1104009.html&amp;psig=AFQjCNHgrpLjauMCHnthNwBgKCQae9by1Q&amp;ust=149854115061656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ru/url?sa=i&amp;rct=j&amp;q=&amp;esrc=s&amp;source=images&amp;cd=&amp;cad=rja&amp;uact=8&amp;ved=0ahUKEwjGt_Xc4trUAhXCPZoKHVG9BzwQjRwIBw&amp;url=http://ppt-online.org/123926&amp;psig=AFQjCNHsQB9h6SeCXGMh_4X6WGmBgCS3mw&amp;ust=14985409691705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google.ru/url?sa=i&amp;rct=j&amp;q=&amp;esrc=s&amp;source=images&amp;cd=&amp;cad=rja&amp;uact=8&amp;ved=0ahUKEwi_95-a59rUAhXoApoKHQfeBqUQjRwIBw&amp;url=http://nachalo4ka.ru/chtenie-knigi-shablon-dlya-prezentatsiy/&amp;psig=AFQjCNGuxN-wvbSahst3wfmZ0_fYLwbVPQ&amp;ust=149854227945935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фон для слайдов про закон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000108"/>
            <a:ext cx="8401080" cy="5572164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endParaRPr lang="ru-RU" sz="28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buNone/>
              <a:defRPr/>
            </a:pPr>
            <a:endParaRPr lang="ru-RU" sz="28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buNone/>
              <a:defRPr/>
            </a:pPr>
            <a:endParaRPr lang="ru-RU" sz="28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ПОДРОСТОК  И  ЗАКОН</a:t>
            </a:r>
            <a:endParaRPr lang="ru-R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ГОСУДАРСТВЕННОЕ АВТОНОМНОЕ УЧРЕЖДЕНИЕ СВЕРДЛОВСКОЙ ОБЛАСТИ СПОРТИВНАЯ ШКОЛА ПО ЛЫЖНОМУ СПОРТУ</a:t>
            </a:r>
            <a:endParaRPr lang="ru-RU" sz="1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72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фон для слайдов про закон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endParaRPr lang="ru-RU" sz="40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8" name="irc_mi" descr="Картинки по запросу правовой статус подростка от6 до 14 лет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3" y="357167"/>
            <a:ext cx="8715436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фон для слайдов про закон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err="1" smtClean="0">
                <a:solidFill>
                  <a:srgbClr val="FF0000"/>
                </a:solidFill>
                <a:latin typeface="Arial Black" pitchFamily="34" charset="0"/>
              </a:rPr>
              <a:t>нформационная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справка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irc_mi" descr="Картинки по запросу правовой статус подростка от6 до 14 лет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500034" y="214290"/>
            <a:ext cx="8358246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218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/>
            <a:endParaRPr lang="ru-RU" sz="36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irc_mi" descr="Картинки по запросу что такое ответственность для подростка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937" y="214290"/>
            <a:ext cx="8620125" cy="623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Картинки по запросу фон для слайдов про закон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57290" y="1928802"/>
            <a:ext cx="63578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Незнание закона не освобождает от ответственности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фон для слайдов про закон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6908"/>
          </a:xfrm>
        </p:spPr>
        <p:txBody>
          <a:bodyPr>
            <a:normAutofit/>
          </a:bodyPr>
          <a:lstStyle/>
          <a:p>
            <a:pPr algn="ctr"/>
            <a:endParaRPr lang="ru-RU" sz="36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6" name="irc_mi" descr="Картинки по запросу виды ответственности для подростка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85720" y="285729"/>
            <a:ext cx="8429684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142852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endParaRPr lang="ru-RU" sz="40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6" name="irc_mi" descr="Похожее изображение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52"/>
            <a:ext cx="8429684" cy="600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Картинки по запросу фон для слайдов про закон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57422" y="2285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28596" y="214291"/>
            <a:ext cx="85011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Преступления, за которые осуждаются подростки 14-16 лет: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 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совершение убийства;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умышленное причинение вреда здоровью, похищение человека, изнасилование;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разбой, грабеж, кража, вымогательство;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угон и приведение в негодность транспорта;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вандализм, хулиганство при отягощающих обстоятельствах;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умышленное уничтожение и похищение чужого имущества;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хищение оружия, наркотиков, взрывчатых веществ;</a:t>
            </a:r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терроризм, захват заложника.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 подросткам, впервые совершившим преступление, применяются меры воспитательного воздействия: предупреждение, передача под надзор, ограничение досуга и установление требований к поведению, возложение обязанностей загладить причиненный вред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Georgia" pitchFamily="18" charset="0"/>
              </a:rPr>
              <a:t>лан спортивного объекта</a:t>
            </a:r>
            <a:endParaRPr lang="ru-RU" sz="36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7410" name="Picture 2" descr="Картинки по запросу фон для слайдов про закон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14546" y="178592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2910" y="857232"/>
            <a:ext cx="80724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Помни каждый:</a:t>
            </a:r>
          </a:p>
          <a:p>
            <a:r>
              <a:rPr lang="ru-RU" b="1" i="1" dirty="0" smtClean="0"/>
              <a:t>-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Прежде думай, а потом делай.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-Учись управлять своими эмоциями.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-Представь, как твой поступок подействует на другого, поставь себя на его место.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-Делай то, за что не будешь испытывать чувство вины.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-Помни, что за некоторые поступки тебе придётся отвечать перед законом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Фото трасс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irc_mi" descr="Картинки по запросу виды ответственности для подростка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" y="2428868"/>
            <a:ext cx="889635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Картинки по запросу фон для слайдов про закон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1357298"/>
            <a:ext cx="7858179" cy="3246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ОТСУТСТВИЕ ПРОБЛЕМ С ЗАКОНОМ – ГАРАНТИЯ ТОГО, ЧТО ВЫ СМОЖЕТЕ САМИ ВЫБИРАТЬ СВОЕ БУДУЩЕЕ И ОШИБКИ ПРОШЛОГО НЕ СМОГУТ РАЗРУШИТЬ ВАШИ ПЛАНЫ НА ЖИЗНЬ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8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4659</TotalTime>
  <Words>119</Words>
  <Application>Microsoft Office PowerPoint</Application>
  <PresentationFormat>Экран (4:3)</PresentationFormat>
  <Paragraphs>30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Arial Black</vt:lpstr>
      <vt:lpstr>Calibri</vt:lpstr>
      <vt:lpstr>Georgia</vt:lpstr>
      <vt:lpstr>Lucida Sans Unicode</vt:lpstr>
      <vt:lpstr>Times New Roman</vt:lpstr>
      <vt:lpstr>Verdana</vt:lpstr>
      <vt:lpstr>Wingdings 2</vt:lpstr>
      <vt:lpstr>Wingdings 3</vt:lpstr>
      <vt:lpstr>Открытая</vt:lpstr>
      <vt:lpstr>ГОСУДАРСТВЕННОЕ АВТОНОМНОЕ УЧРЕЖДЕНИЕ СВЕРДЛОВСКОЙ ОБЛАСТИ СПОРТИВНАЯ ШКОЛА ПО ЛЫЖНОМУ СПОРТУ</vt:lpstr>
      <vt:lpstr>Презентация PowerPoint</vt:lpstr>
      <vt:lpstr>нформационная справка</vt:lpstr>
      <vt:lpstr>Презентация PowerPoint</vt:lpstr>
      <vt:lpstr>Презентация PowerPoint</vt:lpstr>
      <vt:lpstr>Презентация PowerPoint</vt:lpstr>
      <vt:lpstr>лан спортивного объекта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294</cp:revision>
  <dcterms:created xsi:type="dcterms:W3CDTF">2016-08-22T16:59:55Z</dcterms:created>
  <dcterms:modified xsi:type="dcterms:W3CDTF">2018-10-22T06:31:29Z</dcterms:modified>
</cp:coreProperties>
</file>